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31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431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71001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5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49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21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11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4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60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14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685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8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0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9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3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10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EDDB4-122F-4C8B-880C-0AC632AC288A}" type="datetimeFigureOut">
              <a:rPr lang="en-US" smtClean="0"/>
              <a:t>11/10/2022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602F70-7E71-4908-8CD7-625871B25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64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3B8B1-1425-64A3-07EC-CABBC3633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24366"/>
          </a:xfrm>
        </p:spPr>
        <p:txBody>
          <a:bodyPr/>
          <a:lstStyle/>
          <a:p>
            <a:pPr algn="ctr"/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DengXian" panose="02010600030101010101" pitchFamily="2" charset="-122"/>
                <a:cs typeface="Times New Roman" panose="02020603050405020304" pitchFamily="18" charset="0"/>
              </a:rPr>
              <a:t>SỰ KHÁC NHAU GIỮA NGHIÊN CỨU ĐỊNH TÍNH VÀ ĐỊNH LƯỢNG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9DEBF8-EC7A-ACC9-E082-F9B6BF508A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33600"/>
            <a:ext cx="9144000" cy="3124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khoa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trò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rất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lớn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sẽ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giúp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chóng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này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lại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trái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ngược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hoạt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5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C6EA4-7139-8378-DD04-C714C027B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11624"/>
            <a:ext cx="8915400" cy="4799598"/>
          </a:xfrm>
        </p:spPr>
        <p:txBody>
          <a:bodyPr/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1/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chữ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tiếp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cận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nhằm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tìm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tả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đặc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người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quyết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diễn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98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137E810-8702-4DEE-0C06-1FD9689AFDA1}"/>
              </a:ext>
            </a:extLst>
          </p:cNvPr>
          <p:cNvSpPr txBox="1"/>
          <p:nvPr/>
        </p:nvSpPr>
        <p:spPr>
          <a:xfrm>
            <a:off x="1389529" y="711455"/>
            <a:ext cx="9099177" cy="3782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2/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1800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diển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chỉ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thích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kiến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tạo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xây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mình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hướng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điều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kiện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Còn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kiểm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dịch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lý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thuyết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mô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Khoa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NCĐL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chứng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tế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do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khách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độ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3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571B0EB-6B8C-7B01-2A64-CF47714FE8A2}"/>
              </a:ext>
            </a:extLst>
          </p:cNvPr>
          <p:cNvSpPr txBox="1"/>
          <p:nvPr/>
        </p:nvSpPr>
        <p:spPr>
          <a:xfrm>
            <a:off x="1497106" y="503706"/>
            <a:ext cx="7646894" cy="5444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3/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những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đòi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khả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năng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phù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vì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đoạn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đầu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tài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phương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yếu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sử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dụng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biện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chủ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như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a/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Phỏng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phỏng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trúc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phỏng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trúc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vi-VN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phỏng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vấn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cấu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trúc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hoặc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b/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Thảo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nhóm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thảo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thảo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c/ Quan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tham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dự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1163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7F05319-3A14-A745-D893-2BBF7D716FEC}"/>
              </a:ext>
            </a:extLst>
          </p:cNvPr>
          <p:cNvSpPr txBox="1"/>
          <p:nvPr/>
        </p:nvSpPr>
        <p:spPr>
          <a:xfrm>
            <a:off x="1407459" y="919204"/>
            <a:ext cx="7736541" cy="46130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phải</a:t>
            </a:r>
            <a:r>
              <a:rPr lang="en-US" sz="1800" b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thực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nghiệm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qua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chéo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nghĩa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n/c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vd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việc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gái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ở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nông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thôn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lịch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đại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thì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thập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dữ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liệu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gian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trung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trường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so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sánh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thiết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kế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n/c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cùng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hay qua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thời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điểm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8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E30A611-B8AC-56CB-9A68-4BB59363F291}"/>
              </a:ext>
            </a:extLst>
          </p:cNvPr>
          <p:cNvSpPr txBox="1"/>
          <p:nvPr/>
        </p:nvSpPr>
        <p:spPr>
          <a:xfrm>
            <a:off x="1775012" y="295957"/>
            <a:ext cx="9045388" cy="62750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4/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ngẫu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chùm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hệ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thống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phân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tầng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cụm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chọn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mẫu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phi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xác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§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soạn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sẵn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15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A1E7C74-6F32-0D35-69F1-A31B97F014B4}"/>
              </a:ext>
            </a:extLst>
          </p:cNvPr>
          <p:cNvSpPr txBox="1"/>
          <p:nvPr/>
        </p:nvSpPr>
        <p:spPr>
          <a:xfrm>
            <a:off x="1963271" y="919204"/>
            <a:ext cx="7306235" cy="5028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5/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Cách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lập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bảng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b="1" i="1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a/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tính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dài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b/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Đối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với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nghiên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cứu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định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lượng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thứ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tự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đóng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mở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soạn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sẵn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ngắn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ngọn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xúc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 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hỏi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không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tranh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luận</a:t>
            </a:r>
            <a:r>
              <a:rPr lang="en-US" sz="18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18621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</TotalTime>
  <Words>740</Words>
  <Application>Microsoft Office PowerPoint</Application>
  <PresentationFormat>Widescreen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Times New Roman</vt:lpstr>
      <vt:lpstr>Wingdings 3</vt:lpstr>
      <vt:lpstr>Wisp</vt:lpstr>
      <vt:lpstr>SỰ KHÁC NHAU GIỮA NGHIÊN CỨU ĐỊNH TÍNH VÀ ĐỊNH LƯỢNG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SỰ KHÁC NHAU GIỮA NGHIÊN CỨU ĐỊNH TÍNH VÀ ĐỊNH LƯỢNG</dc:title>
  <dc:creator>dung ngo tien</dc:creator>
  <cp:lastModifiedBy>dung ngo tien</cp:lastModifiedBy>
  <cp:revision>1</cp:revision>
  <dcterms:created xsi:type="dcterms:W3CDTF">2022-11-10T06:52:24Z</dcterms:created>
  <dcterms:modified xsi:type="dcterms:W3CDTF">2022-11-10T06:58:39Z</dcterms:modified>
</cp:coreProperties>
</file>